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433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3" r:id="rId11"/>
    <p:sldId id="494" r:id="rId12"/>
    <p:sldId id="495" r:id="rId13"/>
    <p:sldId id="497" r:id="rId14"/>
    <p:sldId id="496" r:id="rId15"/>
    <p:sldId id="528" r:id="rId16"/>
    <p:sldId id="529" r:id="rId17"/>
    <p:sldId id="530" r:id="rId18"/>
    <p:sldId id="531" r:id="rId19"/>
    <p:sldId id="532" r:id="rId20"/>
    <p:sldId id="533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71CBE4-9CF2-427E-9D96-96150693A82E}" v="1" dt="2026-03-05T10:18:41.1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delSld modSld">
      <pc:chgData name="Glen Jones" userId="e846aaca-4b24-4b13-b0d0-f2308e16b284" providerId="ADAL" clId="{ED47ACC3-9597-4D89-A1DC-43CF280EF274}" dt="2026-03-05T10:18:45.142" v="1" actId="47"/>
      <pc:docMkLst>
        <pc:docMk/>
      </pc:docMkLst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837964923" sldId="385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781783982" sldId="444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754561026" sldId="446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949234521" sldId="447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564958448" sldId="448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091252382" sldId="449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819251515" sldId="450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593449080" sldId="453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410636859" sldId="454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365730972" sldId="466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4055010904" sldId="467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428528573" sldId="468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4138318043" sldId="469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188107512" sldId="470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193475781" sldId="471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430352644" sldId="472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372812666" sldId="473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45010590" sldId="474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634177903" sldId="475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490931477" sldId="476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454122617" sldId="477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373258804" sldId="478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289701193" sldId="479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496275698" sldId="480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844737360" sldId="481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715002870" sldId="482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789939820" sldId="483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240708387" sldId="509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071398775" sldId="511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216150712" sldId="515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875919299" sldId="517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215829610" sldId="518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96636325" sldId="522"/>
        </pc:sldMkLst>
      </pc:sldChg>
      <pc:sldChg chg="addSp modSp modAnim">
        <pc:chgData name="Glen Jones" userId="e846aaca-4b24-4b13-b0d0-f2308e16b284" providerId="ADAL" clId="{ED47ACC3-9597-4D89-A1DC-43CF280EF274}" dt="2026-03-05T10:18:41.152" v="0"/>
        <pc:sldMkLst>
          <pc:docMk/>
          <pc:sldMk cId="2002509254" sldId="533"/>
        </pc:sldMkLst>
        <pc:spChg chg="add mod">
          <ac:chgData name="Glen Jones" userId="e846aaca-4b24-4b13-b0d0-f2308e16b284" providerId="ADAL" clId="{ED47ACC3-9597-4D89-A1DC-43CF280EF274}" dt="2026-03-05T10:18:41.152" v="0"/>
          <ac:spMkLst>
            <pc:docMk/>
            <pc:sldMk cId="2002509254" sldId="533"/>
            <ac:spMk id="12" creationId="{F0A88ABD-3413-6590-B31B-F236D38AD97F}"/>
          </ac:spMkLst>
        </pc:spChg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093120792" sldId="534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4076306781" sldId="535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553062873" sldId="536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1708954211" sldId="537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24285664" sldId="538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576335" sldId="539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3708275569" sldId="540"/>
        </pc:sldMkLst>
      </pc:sldChg>
      <pc:sldChg chg="del">
        <pc:chgData name="Glen Jones" userId="e846aaca-4b24-4b13-b0d0-f2308e16b284" providerId="ADAL" clId="{ED47ACC3-9597-4D89-A1DC-43CF280EF274}" dt="2026-03-05T10:18:45.142" v="1" actId="47"/>
        <pc:sldMkLst>
          <pc:docMk/>
          <pc:sldMk cId="291249893" sldId="542"/>
        </pc:sldMkLst>
      </pc:sldChg>
      <pc:sldMasterChg chg="delSldLayout">
        <pc:chgData name="Glen Jones" userId="e846aaca-4b24-4b13-b0d0-f2308e16b284" providerId="ADAL" clId="{ED47ACC3-9597-4D89-A1DC-43CF280EF274}" dt="2026-03-05T10:18:45.142" v="1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3-05T10:18:45.142" v="1" actId="47"/>
          <pc:sldLayoutMkLst>
            <pc:docMk/>
            <pc:sldMasterMk cId="451012602" sldId="2147483648"/>
            <pc:sldLayoutMk cId="2922745241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05/03/2026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B4D02-BE7C-F59D-38F2-BF2C2501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8DEE1D-FE81-501F-4B43-9B24D59E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EAF043-D20D-309B-6E36-9ACD8967E93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17B955-609F-DB9F-1401-4073FCDF1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8FB6E-5DB5-DAEB-692B-73126F92B5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7F2C79-0370-EA95-7465-9590193405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53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A4CFD-3969-41B4-39C1-76CA4B67E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1DA93F-626E-4161-62C2-922D4560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C04DB-5979-68F2-5F40-C3993442014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EB776C-39C9-A203-03E7-39C25811E0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5271B4-4440-30FD-693E-9619690B07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56726-0EC9-B11D-1DD2-F31620027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60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754ED-FBC2-B055-B9CC-C341CBF11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A46AD6-413C-951D-1033-516DE01D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2E204-2AA9-4915-C3EC-60D0159322F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1B87FD-8A4F-2209-AB47-91F5EFB379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6082F9-DAC0-885C-BCCE-C6E948B947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B3D58-CAD0-41F0-7E88-3D46C48259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21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05CD-DE8D-09AF-EB8B-E6AD961D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88F711-18D2-AA7D-411A-08F2A27A5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297FBE-6358-881D-5CDD-BB29C8271A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10D7F1-270F-F894-9B71-68FA63005EC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1E58CB-C6FC-ED87-A12C-9F80DB75BB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AB7AA0-FE9D-59CB-12D1-279A97ED28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510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C06-0F1C-97AD-70B1-2656FD391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A5D268-07AD-2843-8AD6-26BCC5070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292392-8A2E-8C56-7991-95E42B9088C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starts with an adverbial of time.</a:t>
            </a: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F53E08-6B8A-B511-4617-4756EE358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4BE00-FB31-B38F-5963-31A862C6CB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CCED6-3616-8AD8-4D45-AD36F2E40E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F4F483-55D1-237E-0291-974D83787F4B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4937BC-BEBB-25E1-270B-7969FBDFA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F58771-DB3F-90F0-B087-7729E59891C8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7CFB5-F84D-D524-DAFF-83D3F1E95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070963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43202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“tiny”?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096001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368240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F0A88ABD-3413-6590-B31B-F236D38AD97F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37364-4A79-806C-EAF8-CC17278DD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4FCB68-AFBB-E617-A0D2-C1E7C5A4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CAAF80-1C06-03ED-1269-F4164BF5537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900D1-FCF8-6C94-DB79-08C0CB4140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3D15A-4AC0-FCE1-E3F5-154C9187FF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6B0941-AD39-098A-8839-361514038C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077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0C978-E445-62E0-2899-A3E3CD969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EB630F-4CEA-739A-F490-FF57787D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BE6C82-7864-0B54-6184-633468BCF8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061DE5-D9FA-F56C-BAAE-3063AAA891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C7B32B-9C70-6778-C257-D42955DE95F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E69DEC-A0F2-D1BB-874A-C04C7E74B5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15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98E33-C947-60AF-6819-DC1319587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C0B4A13-9944-E630-72A1-FD2683CB1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709D0F-C1F9-0268-4FE1-A2508C72CA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61778-B991-1271-569F-F650682DA7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F0FC9C-95EC-BD04-AC82-5B6A4F4D6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88B811-2B87-1BFA-C7F6-0EEF5EFE9B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653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93575-0E4C-A909-90C0-6EFAA58B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4F82F8-E67D-5E98-0BFB-A829239BD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A0485D-9A73-1842-9217-D9AEEC66BB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25D557-884A-05EF-98E4-616B7A333D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59F9-2134-1CB3-9C08-19B7760A20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5007CB-C42D-B0C9-BC33-46934BCDD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582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30358-FBDD-8E13-4E57-0EDAB099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E60CCD-38D9-5CAD-2CD1-38918C50B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310ADD-C5F5-5926-C769-C2A2F053C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B278B7-100E-23BA-4BF0-E98D0C5F1E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4E622B-52BE-2B2F-0203-4CEC67F643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9E6556-E674-1032-2B89-E1ACD1B8131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565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E498D-12DE-1F94-FA7C-AF8486AE3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5A8F52-09C6-87DE-A26B-B42377E78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4B327-3B61-1595-FE5A-0C481518A2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FC8CBF-4C6D-3E37-D517-FB8DBF416C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7A4A1B-E2C3-954C-F60C-F0065CFC102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3FABE1-82A2-0916-8467-CE51004B8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494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3C42-172B-E50A-7D47-31C5B1DC6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3D9030-B0FD-58F8-2EF4-CC24B2CE2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C28D5-3C43-04AA-BC29-FAC0A9AD88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8F28C0-A2D6-0027-AE24-33F6A0551F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9CF005-F899-0F6A-6E65-18A1F637B06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CAF622-EE72-35EE-81F2-38C15E9F6D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52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1662</Words>
  <Application>Microsoft Office PowerPoint</Application>
  <PresentationFormat>Widescreen</PresentationFormat>
  <Paragraphs>234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2026-03-05T10:18:46Z</dcterms:modified>
</cp:coreProperties>
</file>